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5" r:id="rId2"/>
  </p:sldIdLst>
  <p:sldSz cx="7775575" cy="10907713"/>
  <p:notesSz cx="6888163" cy="100187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3B"/>
    <a:srgbClr val="FF5050"/>
    <a:srgbClr val="EA6B14"/>
    <a:srgbClr val="EB701D"/>
    <a:srgbClr val="2C451B"/>
    <a:srgbClr val="A50021"/>
    <a:srgbClr val="CC0000"/>
    <a:srgbClr val="FF7C80"/>
    <a:srgbClr val="FF9999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61" autoAdjust="0"/>
    <p:restoredTop sz="94660"/>
  </p:normalViewPr>
  <p:slideViewPr>
    <p:cSldViewPr snapToGrid="0">
      <p:cViewPr varScale="1">
        <p:scale>
          <a:sx n="69" d="100"/>
          <a:sy n="69" d="100"/>
        </p:scale>
        <p:origin x="1862" y="27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67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0" cy="50267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40"/>
            <a:ext cx="2984870" cy="50267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40"/>
            <a:ext cx="2984870" cy="50267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A008BA97-62FA-4300-BF79-4EC6E9E72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624874"/>
              </p:ext>
            </p:extLst>
          </p:nvPr>
        </p:nvGraphicFramePr>
        <p:xfrm>
          <a:off x="499700" y="6942288"/>
          <a:ext cx="5880353" cy="724408"/>
        </p:xfrm>
        <a:graphic>
          <a:graphicData uri="http://schemas.openxmlformats.org/drawingml/2006/table">
            <a:tbl>
              <a:tblPr firstRow="1" firstCol="1" bandRow="1"/>
              <a:tblGrid>
                <a:gridCol w="1245818">
                  <a:extLst>
                    <a:ext uri="{9D8B030D-6E8A-4147-A177-3AD203B41FA5}">
                      <a16:colId xmlns:a16="http://schemas.microsoft.com/office/drawing/2014/main" val="4046859159"/>
                    </a:ext>
                  </a:extLst>
                </a:gridCol>
                <a:gridCol w="1762998">
                  <a:extLst>
                    <a:ext uri="{9D8B030D-6E8A-4147-A177-3AD203B41FA5}">
                      <a16:colId xmlns:a16="http://schemas.microsoft.com/office/drawing/2014/main" val="3606029025"/>
                    </a:ext>
                  </a:extLst>
                </a:gridCol>
                <a:gridCol w="802105">
                  <a:extLst>
                    <a:ext uri="{9D8B030D-6E8A-4147-A177-3AD203B41FA5}">
                      <a16:colId xmlns:a16="http://schemas.microsoft.com/office/drawing/2014/main" val="2182950293"/>
                    </a:ext>
                  </a:extLst>
                </a:gridCol>
                <a:gridCol w="2069432">
                  <a:extLst>
                    <a:ext uri="{9D8B030D-6E8A-4147-A177-3AD203B41FA5}">
                      <a16:colId xmlns:a16="http://schemas.microsoft.com/office/drawing/2014/main" val="41638594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貴</a:t>
                      </a:r>
                      <a:r>
                        <a:rPr lang="ja-JP" altLang="en-US" sz="1600" b="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事業所</a:t>
                      </a:r>
                      <a:r>
                        <a:rPr lang="ja-JP" sz="1600" b="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TEL</a:t>
                      </a:r>
                      <a:endParaRPr lang="ja-JP" sz="1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endParaRPr lang="ja-JP" sz="1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64641"/>
                  </a:ext>
                </a:extLst>
              </a:tr>
              <a:tr h="249935">
                <a:tc>
                  <a:txBody>
                    <a:bodyPr/>
                    <a:lstStyle/>
                    <a:p>
                      <a:pPr indent="1397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600" b="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担当者</a:t>
                      </a:r>
                      <a:r>
                        <a:rPr lang="ja-JP" altLang="en-US" sz="1600" b="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lang="ja-JP" sz="1600" b="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 </a:t>
                      </a:r>
                      <a:endParaRPr lang="ja-JP" sz="1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FAX  </a:t>
                      </a:r>
                      <a:endParaRPr lang="ja-JP" sz="1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ＭＳ 明朝" panose="02020609040205080304" pitchFamily="17" charset="-128"/>
                        <a:buNone/>
                      </a:pPr>
                      <a:endParaRPr lang="ja-JP" sz="1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84340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0BB424E0-E1EC-4C30-9008-3CC1307D3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623239"/>
              </p:ext>
            </p:extLst>
          </p:nvPr>
        </p:nvGraphicFramePr>
        <p:xfrm>
          <a:off x="488363" y="7733728"/>
          <a:ext cx="6755568" cy="2560320"/>
        </p:xfrm>
        <a:graphic>
          <a:graphicData uri="http://schemas.openxmlformats.org/drawingml/2006/table">
            <a:tbl>
              <a:tblPr firstRow="1" firstCol="1" bandRow="1"/>
              <a:tblGrid>
                <a:gridCol w="1254630">
                  <a:extLst>
                    <a:ext uri="{9D8B030D-6E8A-4147-A177-3AD203B41FA5}">
                      <a16:colId xmlns:a16="http://schemas.microsoft.com/office/drawing/2014/main" val="2163294249"/>
                    </a:ext>
                  </a:extLst>
                </a:gridCol>
                <a:gridCol w="1636293">
                  <a:extLst>
                    <a:ext uri="{9D8B030D-6E8A-4147-A177-3AD203B41FA5}">
                      <a16:colId xmlns:a16="http://schemas.microsoft.com/office/drawing/2014/main" val="1751859887"/>
                    </a:ext>
                  </a:extLst>
                </a:gridCol>
                <a:gridCol w="737937">
                  <a:extLst>
                    <a:ext uri="{9D8B030D-6E8A-4147-A177-3AD203B41FA5}">
                      <a16:colId xmlns:a16="http://schemas.microsoft.com/office/drawing/2014/main" val="3897861076"/>
                    </a:ext>
                  </a:extLst>
                </a:gridCol>
                <a:gridCol w="1090863">
                  <a:extLst>
                    <a:ext uri="{9D8B030D-6E8A-4147-A177-3AD203B41FA5}">
                      <a16:colId xmlns:a16="http://schemas.microsoft.com/office/drawing/2014/main" val="3606090351"/>
                    </a:ext>
                  </a:extLst>
                </a:gridCol>
                <a:gridCol w="2035845">
                  <a:extLst>
                    <a:ext uri="{9D8B030D-6E8A-4147-A177-3AD203B41FA5}">
                      <a16:colId xmlns:a16="http://schemas.microsoft.com/office/drawing/2014/main" val="216861087"/>
                    </a:ext>
                  </a:extLst>
                </a:gridCol>
              </a:tblGrid>
              <a:tr h="39487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参加者氏名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職 種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山口県</a:t>
                      </a:r>
                      <a:r>
                        <a:rPr lang="en-US" altLang="ja-JP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GH</a:t>
                      </a:r>
                      <a:r>
                        <a:rPr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協会会員</a:t>
                      </a:r>
                      <a:endParaRPr lang="en-US" altLang="ja-JP" sz="14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ctr"/>
                      <a:r>
                        <a:rPr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ケア学会員・一般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626734"/>
                  </a:ext>
                </a:extLst>
              </a:tr>
              <a:tr h="39487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参加者氏名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職 種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山口県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GH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協会会員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ケア学会員・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一般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94079"/>
                  </a:ext>
                </a:extLst>
              </a:tr>
              <a:tr h="39487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参加者氏名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職 種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山口県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GH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協会会員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ケア学会員・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一般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727059"/>
                  </a:ext>
                </a:extLst>
              </a:tr>
              <a:tr h="394875"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参加者氏名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職 種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山口県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GH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協会会員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ケア学会員・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一般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525603"/>
                  </a:ext>
                </a:extLst>
              </a:tr>
              <a:tr h="39487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参加者氏名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職 種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山口県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GH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協会会員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ケア学会員・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一般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551960"/>
                  </a:ext>
                </a:extLst>
              </a:tr>
              <a:tr h="39487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参加者氏名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職 種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山口県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GH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協会会員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+mn-cs"/>
                      </a:endParaRPr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ケア学会員・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一般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911090"/>
                  </a:ext>
                </a:extLst>
              </a:tr>
            </a:tbl>
          </a:graphicData>
        </a:graphic>
      </p:graphicFrame>
      <p:sp>
        <p:nvSpPr>
          <p:cNvPr id="20" name="矢印: 下 19">
            <a:extLst>
              <a:ext uri="{FF2B5EF4-FFF2-40B4-BE49-F238E27FC236}">
                <a16:creationId xmlns:a16="http://schemas.microsoft.com/office/drawing/2014/main" id="{BAAF6DE3-99E6-4F15-9EA9-7E6A2D80925D}"/>
              </a:ext>
            </a:extLst>
          </p:cNvPr>
          <p:cNvSpPr/>
          <p:nvPr/>
        </p:nvSpPr>
        <p:spPr>
          <a:xfrm>
            <a:off x="6349573" y="6870461"/>
            <a:ext cx="1154429" cy="84112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会員か一般に〇をしてください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C846293-3AFF-CD27-6656-091F1CBE0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63" y="454941"/>
            <a:ext cx="7015639" cy="639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891943"/>
      </p:ext>
    </p:extLst>
  </p:cSld>
  <p:clrMapOvr>
    <a:masterClrMapping/>
  </p:clrMapOvr>
</p:sld>
</file>

<file path=ppt/theme/theme1.xml><?xml version="1.0" encoding="utf-8"?>
<a:theme xmlns:a="http://schemas.openxmlformats.org/drawingml/2006/main" name="11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14BBAA0-EBDA-4F80-B5E5-6A060B58EB30}" vid="{E91C9F3B-FA2D-4D28-9E30-9B6A997020B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96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Arial</vt:lpstr>
      <vt:lpstr>Calibri</vt:lpstr>
      <vt:lpstr>Calibri Light</vt:lpstr>
      <vt:lpstr>Century</vt:lpstr>
      <vt:lpstr>11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2</cp:revision>
  <dcterms:created xsi:type="dcterms:W3CDTF">2013-07-04T11:22:33Z</dcterms:created>
  <dcterms:modified xsi:type="dcterms:W3CDTF">2025-02-15T05:23:54Z</dcterms:modified>
</cp:coreProperties>
</file>